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33" autoAdjust="0"/>
  </p:normalViewPr>
  <p:slideViewPr>
    <p:cSldViewPr>
      <p:cViewPr varScale="1">
        <p:scale>
          <a:sx n="68" d="100"/>
          <a:sy n="68" d="100"/>
        </p:scale>
        <p:origin x="-4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DB5E6-9FE4-4E4D-BAD8-2B62AE2EAB70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DC88F-F28D-493D-8F20-7549A4F5C0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9F952-B1D2-4F0C-A90B-842E2457D9A5}" type="datetimeFigureOut">
              <a:rPr lang="en-US" smtClean="0"/>
              <a:pPr/>
              <a:t>12/5/2010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07997-0EDD-4331-B418-ABB9EB9BF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 in America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Juanita Reyes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11/30/2010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630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Diabetes can control your life, what better way to control it than before it strikes!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types of diabetes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Statistics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Different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ypes of Diabetes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 1 (previously known as juvenile diabetes)usually diagnosed in children; The pancreas completely  stops producing insulin.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 2; pancreas is not producing as much insulin as the body needs.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Gestational Diabetes; A woman develops diabetes only during pregnancy, and usually goes away after delivery.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Symptoms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or decrease  of appetite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Frequent urination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Headaches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Blurry vision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Increase of thirst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symptoms are common when one does not know they have diabetes.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Statistics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According to American Diabetes Association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23.6 million (7.8 % of the population ) children and adults with diabetes.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1.6 million new cases of diabetes are diagnosed in people aged 20 years and older each year.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 was the seventh leading cause of death listed on U.S. death certificates in 2006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 can control your life, what better way to control it than before it strikes!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 1 ( previously known as juvenile diabetes)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Call to Action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urge you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start eating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healthy, and be physically active, not only for yourself but for your loved ones.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can be preventable, only you can decide if you will be a target.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   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Questions And Answers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Call to Action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urge you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start eating healthy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attend annual exams, and be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physically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active, not only for yourself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but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your loved ones.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Diabetes can be preventable, only you can decide if you will be a target.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ways to decrease your risk is to lower the carbohydrates , sugars , and fats of every day foods.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282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Diabetes in America</vt:lpstr>
      <vt:lpstr>Diabetes can control your life, what better way to control it than before it strikes!</vt:lpstr>
      <vt:lpstr>Three Different Types of Diabetes</vt:lpstr>
      <vt:lpstr>Symptoms</vt:lpstr>
      <vt:lpstr>Statistics</vt:lpstr>
      <vt:lpstr>Conclusion </vt:lpstr>
      <vt:lpstr>Call to Action</vt:lpstr>
      <vt:lpstr>Slide 8</vt:lpstr>
      <vt:lpstr>Call to Action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in America</dc:title>
  <dc:creator>Owner</dc:creator>
  <cp:lastModifiedBy>Owner</cp:lastModifiedBy>
  <cp:revision>23</cp:revision>
  <dcterms:created xsi:type="dcterms:W3CDTF">2010-11-27T21:39:04Z</dcterms:created>
  <dcterms:modified xsi:type="dcterms:W3CDTF">2010-12-06T02:47:16Z</dcterms:modified>
</cp:coreProperties>
</file>